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32" r:id="rId1"/>
  </p:sldMasterIdLst>
  <p:notesMasterIdLst>
    <p:notesMasterId r:id="rId12"/>
  </p:notesMasterIdLst>
  <p:sldIdLst>
    <p:sldId id="256" r:id="rId2"/>
    <p:sldId id="257" r:id="rId3"/>
    <p:sldId id="265" r:id="rId4"/>
    <p:sldId id="258" r:id="rId5"/>
    <p:sldId id="259" r:id="rId6"/>
    <p:sldId id="260" r:id="rId7"/>
    <p:sldId id="261" r:id="rId8"/>
    <p:sldId id="263" r:id="rId9"/>
    <p:sldId id="262" r:id="rId10"/>
    <p:sldId id="2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07"/>
  </p:normalViewPr>
  <p:slideViewPr>
    <p:cSldViewPr snapToGrid="0" snapToObjects="1">
      <p:cViewPr varScale="1">
        <p:scale>
          <a:sx n="121" d="100"/>
          <a:sy n="121" d="100"/>
        </p:scale>
        <p:origin x="2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gif>
</file>

<file path=ppt/media/image10.gif>
</file>

<file path=ppt/media/image11.jpg>
</file>

<file path=ppt/media/image2.gif>
</file>

<file path=ppt/media/image3.jpg>
</file>

<file path=ppt/media/image4.png>
</file>

<file path=ppt/media/image5.gif>
</file>

<file path=ppt/media/image6.jp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9901B48-90D4-F54F-9C33-3165C3B1E3AD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0C3DA6-BA8B-7145-A87A-FFE72A3F46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774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Entry Page &amp; intro of team – 5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6093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Q&amp;A – 1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5303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Problem Defined – 10s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216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Possible Reasons for failures – 10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9247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Solution of the problem – 3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7157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Master Features of Goalnut – 20 sec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26481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tour to the terminal app + MVP – 1 mins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5725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Challenges – 30 secs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1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Fun parts - 30 secs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6732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Social impact and unethical use – 20 sec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C0C3DA6-BA8B-7145-A87A-FFE72A3F46E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646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6320966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635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5562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480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855742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931768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021042"/>
      </p:ext>
    </p:extLst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47571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36192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47474028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3078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341418C7-746D-9240-A9DD-BA053F1895CB}" type="datetimeFigureOut">
              <a:rPr lang="en-US" smtClean="0"/>
              <a:t>3/6/19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D8EADF1-89D8-FC44-AEF9-8A16DBB3C07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31518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gi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7" Type="http://schemas.openxmlformats.org/officeDocument/2006/relationships/image" Target="../media/image7.gi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gif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3E9D7F-E120-A348-B5F3-2827069DCA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Presentation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EE0735C-359A-CB40-B460-4ED85B03E3C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b="0" dirty="0"/>
              <a:t>Team members  &amp; Presenters</a:t>
            </a:r>
          </a:p>
          <a:p>
            <a:r>
              <a:rPr lang="en-US" dirty="0"/>
              <a:t>Leah Hou &amp; Bryce Harlum</a:t>
            </a:r>
          </a:p>
        </p:txBody>
      </p:sp>
    </p:spTree>
    <p:extLst>
      <p:ext uri="{BB962C8B-B14F-4D97-AF65-F5344CB8AC3E}">
        <p14:creationId xmlns:p14="http://schemas.microsoft.com/office/powerpoint/2010/main" val="3513351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5A4B631-6B39-A64B-B71E-85094CD045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-1" y="-1"/>
            <a:ext cx="12192001" cy="6858001"/>
          </a:xfrm>
        </p:spPr>
      </p:pic>
    </p:spTree>
    <p:extLst>
      <p:ext uri="{BB962C8B-B14F-4D97-AF65-F5344CB8AC3E}">
        <p14:creationId xmlns:p14="http://schemas.microsoft.com/office/powerpoint/2010/main" val="27957289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8CAB9E7-4B33-B74D-9057-1CEA014B81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578069"/>
            <a:ext cx="5959366" cy="4767493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EFBF555-15EC-4C45-8BD8-5AF11F025F3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59366" y="1933903"/>
            <a:ext cx="5791200" cy="4875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06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EB4BCD1-6FDB-0D4C-8661-317C66AE51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868502" y="4221379"/>
            <a:ext cx="2743996" cy="2088711"/>
          </a:xfr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2085887-E16D-9E4D-AFFF-CA0585D2C1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76897" y="4232605"/>
            <a:ext cx="2678148" cy="208871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02AD5DE-D330-3F43-B292-479B0EC9F5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77736" y="4232605"/>
            <a:ext cx="3175000" cy="208871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7B556A2-6AB9-2C47-AB30-EA84FE9B5EC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39823" y="325820"/>
            <a:ext cx="8058899" cy="3808243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692C4499-EA56-B941-B713-009BDFA9C66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53" y="4221378"/>
            <a:ext cx="2975344" cy="2088711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BB1B12C-DDBF-6C4F-8FD1-15225DFB2273}"/>
              </a:ext>
            </a:extLst>
          </p:cNvPr>
          <p:cNvSpPr txBox="1"/>
          <p:nvPr/>
        </p:nvSpPr>
        <p:spPr>
          <a:xfrm>
            <a:off x="4266162" y="-43512"/>
            <a:ext cx="22062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Unrealistic goal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3A5706C-8A58-5A4C-A55F-A20B8442D135}"/>
              </a:ext>
            </a:extLst>
          </p:cNvPr>
          <p:cNvSpPr txBox="1"/>
          <p:nvPr/>
        </p:nvSpPr>
        <p:spPr>
          <a:xfrm>
            <a:off x="9247272" y="6321314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Lack of motivation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D5B6628-3F9F-AC44-B56D-170CEC98EF4A}"/>
              </a:ext>
            </a:extLst>
          </p:cNvPr>
          <p:cNvSpPr txBox="1"/>
          <p:nvPr/>
        </p:nvSpPr>
        <p:spPr>
          <a:xfrm>
            <a:off x="3272934" y="6310089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Too many goals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15A10D04-318B-E647-B463-4CFFB2B78067}"/>
              </a:ext>
            </a:extLst>
          </p:cNvPr>
          <p:cNvSpPr txBox="1"/>
          <p:nvPr/>
        </p:nvSpPr>
        <p:spPr>
          <a:xfrm>
            <a:off x="6075777" y="6419858"/>
            <a:ext cx="19864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Lack of support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2021D1-0605-324B-9AEF-994E6B9482A6}"/>
              </a:ext>
            </a:extLst>
          </p:cNvPr>
          <p:cNvSpPr txBox="1"/>
          <p:nvPr/>
        </p:nvSpPr>
        <p:spPr>
          <a:xfrm>
            <a:off x="404569" y="6332541"/>
            <a:ext cx="24691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5">
                    <a:lumMod val="75000"/>
                  </a:schemeClr>
                </a:solidFill>
              </a:rPr>
              <a:t>Poor time management</a:t>
            </a:r>
          </a:p>
          <a:p>
            <a:endParaRPr lang="en-US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2361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7F7E3-F7FE-4340-A9D5-4C8B88917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000" dirty="0"/>
              <a:t>Your</a:t>
            </a:r>
            <a:r>
              <a:rPr lang="en-US" dirty="0"/>
              <a:t> </a:t>
            </a:r>
            <a:r>
              <a:rPr lang="en-US" sz="6000" dirty="0"/>
              <a:t>solution</a:t>
            </a:r>
            <a:r>
              <a:rPr lang="en-US" dirty="0"/>
              <a:t> 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3A1407B-F6E1-EB42-BB5C-5E9DC33B5C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345652" y="2221623"/>
            <a:ext cx="9480713" cy="2613135"/>
          </a:xfrm>
        </p:spPr>
      </p:pic>
    </p:spTree>
    <p:extLst>
      <p:ext uri="{BB962C8B-B14F-4D97-AF65-F5344CB8AC3E}">
        <p14:creationId xmlns:p14="http://schemas.microsoft.com/office/powerpoint/2010/main" val="255842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10798-68F1-FE48-AC70-21DE4D42E3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Main Feature of Goalnut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BC2CC4-10FE-C145-9FC1-AED285C25D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1678" y="1445173"/>
            <a:ext cx="10178322" cy="3593591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Set multi goals &amp; multi actions to achieve them</a:t>
            </a:r>
          </a:p>
          <a:p>
            <a:r>
              <a:rPr lang="en-US" dirty="0"/>
              <a:t>Log in your actions</a:t>
            </a:r>
          </a:p>
          <a:p>
            <a:r>
              <a:rPr lang="en-US" dirty="0"/>
              <a:t>Analyze your activities </a:t>
            </a:r>
          </a:p>
          <a:p>
            <a:r>
              <a:rPr lang="en-US" dirty="0"/>
              <a:t>Give feedback on:</a:t>
            </a:r>
          </a:p>
          <a:p>
            <a:pPr lvl="1"/>
            <a:r>
              <a:rPr lang="en-US" dirty="0"/>
              <a:t>Diagnose on reasons why goals haven’t met</a:t>
            </a:r>
          </a:p>
          <a:p>
            <a:pPr lvl="1"/>
            <a:r>
              <a:rPr lang="en-US" dirty="0"/>
              <a:t>Advice on unrealistic goals if goals constantly unmet against actions</a:t>
            </a:r>
          </a:p>
          <a:p>
            <a:pPr lvl="1"/>
            <a:r>
              <a:rPr lang="en-US" dirty="0"/>
              <a:t>Provide advice on goals prioritization and time management</a:t>
            </a:r>
          </a:p>
          <a:p>
            <a:r>
              <a:rPr lang="en-US" dirty="0"/>
              <a:t>Give rewards and encouragement in form of cumulating virtual donuts</a:t>
            </a:r>
          </a:p>
          <a:p>
            <a:r>
              <a:rPr lang="en-US" dirty="0"/>
              <a:t>Community support by connecting with other goalnut users</a:t>
            </a:r>
          </a:p>
        </p:txBody>
      </p:sp>
    </p:spTree>
    <p:extLst>
      <p:ext uri="{BB962C8B-B14F-4D97-AF65-F5344CB8AC3E}">
        <p14:creationId xmlns:p14="http://schemas.microsoft.com/office/powerpoint/2010/main" val="23940822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402B9-317A-2240-AFF8-9571BA27D6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616" y="2421392"/>
            <a:ext cx="10178322" cy="1492132"/>
          </a:xfrm>
        </p:spPr>
        <p:txBody>
          <a:bodyPr/>
          <a:lstStyle/>
          <a:p>
            <a:r>
              <a:rPr lang="en-US" dirty="0"/>
              <a:t>A tour to the terminal app</a:t>
            </a:r>
          </a:p>
        </p:txBody>
      </p:sp>
    </p:spTree>
    <p:extLst>
      <p:ext uri="{BB962C8B-B14F-4D97-AF65-F5344CB8AC3E}">
        <p14:creationId xmlns:p14="http://schemas.microsoft.com/office/powerpoint/2010/main" val="3176755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0F4DE-FEDB-E54C-9EEC-9963A9DD86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2794" y="157655"/>
            <a:ext cx="10178322" cy="532015"/>
          </a:xfrm>
        </p:spPr>
        <p:txBody>
          <a:bodyPr>
            <a:normAutofit/>
          </a:bodyPr>
          <a:lstStyle/>
          <a:p>
            <a:r>
              <a:rPr lang="en-US" sz="3000" dirty="0"/>
              <a:t>Challenge !!!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1E04CF7-2784-6940-ACED-77A9F48567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69250" y="763242"/>
            <a:ext cx="10160909" cy="5690109"/>
          </a:xfrm>
        </p:spPr>
      </p:pic>
    </p:spTree>
    <p:extLst>
      <p:ext uri="{BB962C8B-B14F-4D97-AF65-F5344CB8AC3E}">
        <p14:creationId xmlns:p14="http://schemas.microsoft.com/office/powerpoint/2010/main" val="11845937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A88D42-7BB1-3D42-B0B1-6EE5442971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500" dirty="0"/>
              <a:t>Fun parts!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EC3639-1A2D-4F4E-8B4F-17B22A77F6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66041" y="1128451"/>
            <a:ext cx="9207063" cy="5000372"/>
          </a:xfrm>
        </p:spPr>
      </p:pic>
    </p:spTree>
    <p:extLst>
      <p:ext uri="{BB962C8B-B14F-4D97-AF65-F5344CB8AC3E}">
        <p14:creationId xmlns:p14="http://schemas.microsoft.com/office/powerpoint/2010/main" val="38272003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3E628-6425-E247-A2AE-4585F2FE31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5347" y="140647"/>
            <a:ext cx="10178322" cy="1492132"/>
          </a:xfrm>
        </p:spPr>
        <p:txBody>
          <a:bodyPr/>
          <a:lstStyle/>
          <a:p>
            <a:r>
              <a:rPr lang="en-US" dirty="0"/>
              <a:t>Social impact</a:t>
            </a:r>
            <a:br>
              <a:rPr lang="en-US" dirty="0"/>
            </a:br>
            <a:r>
              <a:rPr lang="en-US" dirty="0"/>
              <a:t>&amp; Unethical use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C6382C4-1901-584A-9FB6-46FE1E8EEF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73002" y="1632779"/>
            <a:ext cx="10178322" cy="4451130"/>
          </a:xfrm>
        </p:spPr>
        <p:txBody>
          <a:bodyPr>
            <a:normAutofit/>
          </a:bodyPr>
          <a:lstStyle/>
          <a:p>
            <a:r>
              <a:rPr lang="en-AU" dirty="0"/>
              <a:t>Positive social impact</a:t>
            </a:r>
          </a:p>
          <a:p>
            <a:pPr lvl="1"/>
            <a:r>
              <a:rPr lang="en-AU" dirty="0"/>
              <a:t>The application is created to help people feel positive about their accomplishment when achieving the goal</a:t>
            </a:r>
          </a:p>
          <a:p>
            <a:pPr lvl="1"/>
            <a:r>
              <a:rPr lang="en-AU" dirty="0"/>
              <a:t>Implement members with useful tools to achieve their goals</a:t>
            </a:r>
          </a:p>
          <a:p>
            <a:pPr lvl="1"/>
            <a:r>
              <a:rPr lang="en-AU" dirty="0"/>
              <a:t>Building a community to help each other achieving what they would like to achieve</a:t>
            </a:r>
          </a:p>
          <a:p>
            <a:r>
              <a:rPr lang="en-AU" dirty="0"/>
              <a:t> Possible misuse of Goalnut</a:t>
            </a:r>
          </a:p>
          <a:p>
            <a:pPr lvl="1"/>
            <a:r>
              <a:rPr lang="en-AU" dirty="0"/>
              <a:t>The sense of community should be carefully designed for encouragement and support, and should not be used to increase unnecessary competition.</a:t>
            </a:r>
          </a:p>
          <a:p>
            <a:pPr lvl="1"/>
            <a:r>
              <a:rPr lang="en-AU" dirty="0"/>
              <a:t>Goalnut used should be correctly encouraged, rather than being criticized if they haven't achieve their goals</a:t>
            </a:r>
          </a:p>
          <a:p>
            <a:pPr lvl="1"/>
            <a:r>
              <a:rPr lang="en-AU" dirty="0"/>
              <a:t>Encourage wrong goal. E.g. encourage eating disorder</a:t>
            </a:r>
          </a:p>
          <a:p>
            <a:endParaRPr lang="en-A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4461426"/>
      </p:ext>
    </p:extLst>
  </p:cSld>
  <p:clrMapOvr>
    <a:masterClrMapping/>
  </p:clrMapOvr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{BF91D7B0-8A8C-3340-A459-4CAE38598DBE}tf10001071</Template>
  <TotalTime>73</TotalTime>
  <Words>282</Words>
  <Application>Microsoft Macintosh PowerPoint</Application>
  <PresentationFormat>Widescreen</PresentationFormat>
  <Paragraphs>51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Gill Sans MT</vt:lpstr>
      <vt:lpstr>Impact</vt:lpstr>
      <vt:lpstr>Badge</vt:lpstr>
      <vt:lpstr>Presentation</vt:lpstr>
      <vt:lpstr>PowerPoint Presentation</vt:lpstr>
      <vt:lpstr>PowerPoint Presentation</vt:lpstr>
      <vt:lpstr>Your solution </vt:lpstr>
      <vt:lpstr>Main Feature of Goalnut</vt:lpstr>
      <vt:lpstr>A tour to the terminal app</vt:lpstr>
      <vt:lpstr>Challenge !!!</vt:lpstr>
      <vt:lpstr>Fun parts!</vt:lpstr>
      <vt:lpstr>Social impact &amp; Unethical use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17</cp:revision>
  <dcterms:created xsi:type="dcterms:W3CDTF">2019-03-06T08:58:48Z</dcterms:created>
  <dcterms:modified xsi:type="dcterms:W3CDTF">2019-03-06T10:15:46Z</dcterms:modified>
</cp:coreProperties>
</file>

<file path=docProps/thumbnail.jpeg>
</file>